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3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B1F6-0341-4FB9-97A9-AF813BDCB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EE4D4-8309-4C2B-8012-93D2145DB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D4939-D312-48BC-8EAE-C98584E42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F55-5B8F-49CD-9ACD-9E469D59B8DD}" type="datetimeFigureOut">
              <a:rPr lang="en-IN" smtClean="0"/>
              <a:t>31-07-2020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828D0-F95D-4B73-9FD9-E37249293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644B1-D7C2-4911-A188-350871A7D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7FA2-B409-47BE-AE10-07B3FFB293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733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51C79-25F8-463B-98C5-C869FA2C5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2F12A7-0C16-42E0-9F3A-8CA3927D2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D45F4-0E1D-4EFE-AE07-037262872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F55-5B8F-49CD-9ACD-9E469D59B8DD}" type="datetimeFigureOut">
              <a:rPr lang="en-IN" smtClean="0"/>
              <a:t>31-07-2020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84DC7-5C23-4EE4-A77D-B1C688CA7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0F93D-BCC0-4008-B102-C2353695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7FA2-B409-47BE-AE10-07B3FFB293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30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7DE7D3-E84D-4158-90D7-66BCF2096E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B0D6C-796A-4AC8-A7B4-E557335B3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617FC-9C4C-49F7-B0C8-34835857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F55-5B8F-49CD-9ACD-9E469D59B8DD}" type="datetimeFigureOut">
              <a:rPr lang="en-IN" smtClean="0"/>
              <a:t>31-07-2020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963F-E6E6-4EA4-9A56-CCD27505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07DB4-129B-4480-9540-961A80AE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7FA2-B409-47BE-AE10-07B3FFB293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410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9FBB-E2AC-4C9F-8CC8-0AB0D96F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F5969-707B-49FE-854C-4D04E7614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99309-D8C4-49DC-9813-52DB4B45C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F55-5B8F-49CD-9ACD-9E469D59B8DD}" type="datetimeFigureOut">
              <a:rPr lang="en-IN" smtClean="0"/>
              <a:t>31-07-2020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4E89A-206C-46A6-BC8A-EDEF6359B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8A69C-94D8-4980-AB1D-EB52F7D1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7FA2-B409-47BE-AE10-07B3FFB293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031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0751C-2C25-45C8-89EE-5B6087451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0B852-E075-46D7-8E77-4227686A7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33A0D-7D82-4E18-ACAD-B07A43B3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F55-5B8F-49CD-9ACD-9E469D59B8DD}" type="datetimeFigureOut">
              <a:rPr lang="en-IN" smtClean="0"/>
              <a:t>31-07-2020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DFB88-8A42-400F-8DD6-02E4801E7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D90F4-C9C8-421A-B9D0-E4CB8E3B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7FA2-B409-47BE-AE10-07B3FFB293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860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AF18-BDFB-4BB1-84C5-D8A2F9A75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E5C71-CD0C-45BD-AF99-4AA5EE52F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E844D7-3FE1-4D1A-850B-F51374AC4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2026B-FAE7-4743-8FB9-061AF8553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F55-5B8F-49CD-9ACD-9E469D59B8DD}" type="datetimeFigureOut">
              <a:rPr lang="en-IN" smtClean="0"/>
              <a:t>31-07-2020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DC2D0-F038-4CFB-A766-987B9C3C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74A69A-55CD-4D99-B651-956A3AED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7FA2-B409-47BE-AE10-07B3FFB293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917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20A95-5EBB-438E-AB00-8177DB107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E0502-D7F9-48A0-BBC7-92228FFB5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9B2F2-5B22-4775-9337-F15590402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248561-F31C-4091-B290-7F44A338E8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F32CA2-269F-4D84-A770-11BC4E97D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76F02A-930D-49AB-B685-1C3953154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F55-5B8F-49CD-9ACD-9E469D59B8DD}" type="datetimeFigureOut">
              <a:rPr lang="en-IN" smtClean="0"/>
              <a:t>31-07-2020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3D6866-E609-423B-A7BA-FB1DA764A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DA19C7-E749-4D11-AA66-E2A09E0F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7FA2-B409-47BE-AE10-07B3FFB293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263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DE555-95E6-49A7-9A6A-710C8F213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69A18A-3D1A-4444-8292-BD53ECE6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F55-5B8F-49CD-9ACD-9E469D59B8DD}" type="datetimeFigureOut">
              <a:rPr lang="en-IN" smtClean="0"/>
              <a:t>31-07-2020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19C213-E9F6-4D3F-9F29-9DF5298A0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2B679-C841-4DAE-B8F1-C676FCF0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7FA2-B409-47BE-AE10-07B3FFB293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138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E0E92C-B803-473C-BF07-27D514172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F55-5B8F-49CD-9ACD-9E469D59B8DD}" type="datetimeFigureOut">
              <a:rPr lang="en-IN" smtClean="0"/>
              <a:t>31-07-2020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E2B283-7FA9-4EAB-9094-67CAD86DB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7DB3F-DC34-40A2-A6E7-017B5259D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7FA2-B409-47BE-AE10-07B3FFB293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500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DD8C3-F66B-4235-B807-5550B9360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643C2-F4FF-4763-92ED-F63328CB6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41F572-62AC-4180-BE24-238CA5121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EC24F-ABD9-433F-85E2-10ED59BD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F55-5B8F-49CD-9ACD-9E469D59B8DD}" type="datetimeFigureOut">
              <a:rPr lang="en-IN" smtClean="0"/>
              <a:t>31-07-2020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5D00C-C306-470B-9876-6DBFB5C24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D0743-E1E6-4B2F-BB00-9C3AA8230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7FA2-B409-47BE-AE10-07B3FFB293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025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FE77-AA5C-449C-A1CE-AC5A83448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F6F06E-1D34-4DDA-A846-517302E44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9FA8A-31B8-4E49-9E38-DCA51A834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2BB1E-021F-413F-B793-BD848AC4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F55-5B8F-49CD-9ACD-9E469D59B8DD}" type="datetimeFigureOut">
              <a:rPr lang="en-IN" smtClean="0"/>
              <a:t>31-07-2020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15441-0D2E-47DC-9690-87D00A6E8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745CA-A8F4-4A6E-84DA-C4BE31594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7FA2-B409-47BE-AE10-07B3FFB293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927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224F96-FD97-4CDB-9FC1-36FF050D6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FDCAD-8AB3-4F99-8C67-75F52321B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0DE30-B47B-4084-9A12-E3DB88833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3F55-5B8F-49CD-9ACD-9E469D59B8DD}" type="datetimeFigureOut">
              <a:rPr lang="en-IN" smtClean="0"/>
              <a:t>31-07-2020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3278F-457F-4DDE-84C6-B2F0FDFFB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5ECF-F0A6-4620-A9A6-02E099993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07FA2-B409-47BE-AE10-07B3FFB293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25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F828DA-3D40-4E8F-A8D4-F9FC07269DCA}"/>
              </a:ext>
            </a:extLst>
          </p:cNvPr>
          <p:cNvCxnSpPr>
            <a:cxnSpLocks/>
          </p:cNvCxnSpPr>
          <p:nvPr/>
        </p:nvCxnSpPr>
        <p:spPr>
          <a:xfrm flipH="1">
            <a:off x="3564180" y="2261976"/>
            <a:ext cx="1080000" cy="0"/>
          </a:xfrm>
          <a:prstGeom prst="straightConnector1">
            <a:avLst/>
          </a:prstGeom>
          <a:noFill/>
          <a:ln w="222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/>
            <a:tailEnd type="oval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CB876DC-94C0-4D95-A0CD-E192F67F8CD1}"/>
              </a:ext>
            </a:extLst>
          </p:cNvPr>
          <p:cNvCxnSpPr>
            <a:cxnSpLocks/>
          </p:cNvCxnSpPr>
          <p:nvPr/>
        </p:nvCxnSpPr>
        <p:spPr>
          <a:xfrm flipH="1">
            <a:off x="3564180" y="5041405"/>
            <a:ext cx="1080000" cy="0"/>
          </a:xfrm>
          <a:prstGeom prst="straightConnector1">
            <a:avLst/>
          </a:prstGeom>
          <a:noFill/>
          <a:ln w="222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/>
            <a:tailEnd type="oval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1CB57E4-E92A-4C32-AF39-524596F7C231}"/>
              </a:ext>
            </a:extLst>
          </p:cNvPr>
          <p:cNvCxnSpPr>
            <a:cxnSpLocks/>
          </p:cNvCxnSpPr>
          <p:nvPr/>
        </p:nvCxnSpPr>
        <p:spPr>
          <a:xfrm>
            <a:off x="7650526" y="2261976"/>
            <a:ext cx="1080000" cy="0"/>
          </a:xfrm>
          <a:prstGeom prst="straightConnector1">
            <a:avLst/>
          </a:prstGeom>
          <a:noFill/>
          <a:ln w="222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/>
            <a:tailEnd type="oval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67599EA-3E6F-4EA3-AEC7-B30185916255}"/>
              </a:ext>
            </a:extLst>
          </p:cNvPr>
          <p:cNvCxnSpPr>
            <a:cxnSpLocks/>
          </p:cNvCxnSpPr>
          <p:nvPr/>
        </p:nvCxnSpPr>
        <p:spPr>
          <a:xfrm>
            <a:off x="7650526" y="5041405"/>
            <a:ext cx="1080000" cy="0"/>
          </a:xfrm>
          <a:prstGeom prst="straightConnector1">
            <a:avLst/>
          </a:prstGeom>
          <a:noFill/>
          <a:ln w="222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/>
            <a:tailEnd type="oval"/>
          </a:ln>
          <a:effectLst/>
        </p:spPr>
      </p:cxnSp>
      <p:sp>
        <p:nvSpPr>
          <p:cNvPr id="10" name="Pentagon 7">
            <a:extLst>
              <a:ext uri="{FF2B5EF4-FFF2-40B4-BE49-F238E27FC236}">
                <a16:creationId xmlns:a16="http://schemas.microsoft.com/office/drawing/2014/main" id="{94C29222-63FB-490B-B7FC-F23513041860}"/>
              </a:ext>
            </a:extLst>
          </p:cNvPr>
          <p:cNvSpPr/>
          <p:nvPr/>
        </p:nvSpPr>
        <p:spPr>
          <a:xfrm rot="2700000" flipH="1" flipV="1">
            <a:off x="5915874" y="3591952"/>
            <a:ext cx="1859874" cy="1427311"/>
          </a:xfrm>
          <a:prstGeom prst="homePlate">
            <a:avLst/>
          </a:prstGeom>
          <a:solidFill>
            <a:schemeClr val="accent4"/>
          </a:solidFill>
          <a:ln w="6350" cap="flat" cmpd="sng" algn="ctr">
            <a:noFill/>
            <a:prstDash val="solid"/>
            <a:miter lim="800000"/>
          </a:ln>
          <a:effectLst>
            <a:outerShdw blurRad="63500" dist="63500" dir="5400000" sx="1000" sy="1000" algn="ctr" rotWithShape="0">
              <a:prstClr val="black"/>
            </a:outerShdw>
          </a:effectLst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ea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11" name="Pentagon 8">
            <a:extLst>
              <a:ext uri="{FF2B5EF4-FFF2-40B4-BE49-F238E27FC236}">
                <a16:creationId xmlns:a16="http://schemas.microsoft.com/office/drawing/2014/main" id="{5D91D5DD-272B-4488-B5EE-7AAD5AB58D2A}"/>
              </a:ext>
            </a:extLst>
          </p:cNvPr>
          <p:cNvSpPr/>
          <p:nvPr/>
        </p:nvSpPr>
        <p:spPr>
          <a:xfrm rot="18900000" flipV="1">
            <a:off x="4492454" y="3591952"/>
            <a:ext cx="1859874" cy="1427311"/>
          </a:xfrm>
          <a:prstGeom prst="homePlate">
            <a:avLst/>
          </a:prstGeom>
          <a:solidFill>
            <a:schemeClr val="accent2"/>
          </a:solidFill>
          <a:ln w="6350" cap="flat" cmpd="sng" algn="ctr">
            <a:noFill/>
            <a:prstDash val="solid"/>
            <a:miter lim="800000"/>
          </a:ln>
          <a:effectLst>
            <a:outerShdw blurRad="63500" dist="63500" dir="5400000" sx="1000" sy="1000" algn="ctr" rotWithShape="0">
              <a:prstClr val="black"/>
            </a:outerShdw>
          </a:effectLst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ea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E61D99FE-B99B-441D-88D9-06C86475E0D3}"/>
              </a:ext>
            </a:extLst>
          </p:cNvPr>
          <p:cNvSpPr/>
          <p:nvPr/>
        </p:nvSpPr>
        <p:spPr>
          <a:xfrm rot="18900000" flipH="1">
            <a:off x="5915874" y="2187077"/>
            <a:ext cx="1859874" cy="1427312"/>
          </a:xfrm>
          <a:prstGeom prst="homePlate">
            <a:avLst/>
          </a:prstGeom>
          <a:solidFill>
            <a:schemeClr val="accent3"/>
          </a:solidFill>
          <a:ln w="6350" cap="flat" cmpd="sng" algn="ctr">
            <a:noFill/>
            <a:prstDash val="solid"/>
            <a:miter lim="800000"/>
          </a:ln>
          <a:effectLst>
            <a:outerShdw blurRad="63500" dist="63500" dir="5400000" sx="1000" sy="1000" algn="ctr" rotWithShape="0">
              <a:prstClr val="black"/>
            </a:outerShdw>
          </a:effectLst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ea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588EF386-133B-4501-86EF-25878C2D40CE}"/>
              </a:ext>
            </a:extLst>
          </p:cNvPr>
          <p:cNvSpPr/>
          <p:nvPr/>
        </p:nvSpPr>
        <p:spPr>
          <a:xfrm rot="2700000">
            <a:off x="4492454" y="2187078"/>
            <a:ext cx="1859874" cy="1427311"/>
          </a:xfrm>
          <a:prstGeom prst="homePlate">
            <a:avLst/>
          </a:prstGeom>
          <a:solidFill>
            <a:schemeClr val="accent1"/>
          </a:solidFill>
          <a:ln w="6350" cap="flat" cmpd="sng" algn="ctr">
            <a:noFill/>
            <a:prstDash val="solid"/>
            <a:miter lim="800000"/>
          </a:ln>
          <a:effectLst>
            <a:outerShdw blurRad="63500" dist="63500" dir="5400000" sx="1000" sy="1000" algn="ctr" rotWithShape="0">
              <a:prstClr val="black"/>
            </a:outerShdw>
          </a:effectLst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kern="0">
              <a:ea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C3F45B-521C-47AD-A67D-EDC81B21F933}"/>
              </a:ext>
            </a:extLst>
          </p:cNvPr>
          <p:cNvSpPr/>
          <p:nvPr/>
        </p:nvSpPr>
        <p:spPr>
          <a:xfrm>
            <a:off x="5537219" y="3058885"/>
            <a:ext cx="1123372" cy="1123372"/>
          </a:xfrm>
          <a:prstGeom prst="ellipse">
            <a:avLst/>
          </a:prstGeom>
          <a:solidFill>
            <a:schemeClr val="accent5"/>
          </a:solidFill>
          <a:ln w="6350" cap="flat" cmpd="sng" algn="ctr">
            <a:noFill/>
            <a:prstDash val="solid"/>
            <a:miter lim="800000"/>
          </a:ln>
          <a:effectLst>
            <a:innerShdw dist="38100" dir="5400000">
              <a:schemeClr val="tx1">
                <a:alpha val="20000"/>
              </a:schemeClr>
            </a:innerShdw>
          </a:effectLst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kern="0" dirty="0">
              <a:ea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C2437E2-55C9-45C1-899D-7551F0E991FB}"/>
              </a:ext>
            </a:extLst>
          </p:cNvPr>
          <p:cNvSpPr txBox="1"/>
          <p:nvPr/>
        </p:nvSpPr>
        <p:spPr>
          <a:xfrm>
            <a:off x="5696648" y="3382044"/>
            <a:ext cx="80451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solidFill>
                  <a:schemeClr val="bg1"/>
                </a:solidFill>
                <a:ea typeface="Cambria" panose="02040503050406030204" pitchFamily="18" charset="0"/>
              </a:rPr>
              <a:t>PEST</a:t>
            </a:r>
          </a:p>
        </p:txBody>
      </p:sp>
      <p:sp>
        <p:nvSpPr>
          <p:cNvPr id="15" name="Tekstboks 8">
            <a:extLst>
              <a:ext uri="{FF2B5EF4-FFF2-40B4-BE49-F238E27FC236}">
                <a16:creationId xmlns:a16="http://schemas.microsoft.com/office/drawing/2014/main" id="{8BEC402D-5BF7-4BC9-A815-F9C0CC8A3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2621" y="2312839"/>
            <a:ext cx="4087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da-DK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P</a:t>
            </a:r>
          </a:p>
        </p:txBody>
      </p:sp>
      <p:sp>
        <p:nvSpPr>
          <p:cNvPr id="16" name="Tekstboks 9">
            <a:extLst>
              <a:ext uri="{FF2B5EF4-FFF2-40B4-BE49-F238E27FC236}">
                <a16:creationId xmlns:a16="http://schemas.microsoft.com/office/drawing/2014/main" id="{1CF7D3E6-A02B-47E3-BBDC-A5A4AA993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9644" y="2352913"/>
            <a:ext cx="3751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da-DK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E</a:t>
            </a:r>
          </a:p>
        </p:txBody>
      </p:sp>
      <p:sp>
        <p:nvSpPr>
          <p:cNvPr id="17" name="Tekstboks 10">
            <a:extLst>
              <a:ext uri="{FF2B5EF4-FFF2-40B4-BE49-F238E27FC236}">
                <a16:creationId xmlns:a16="http://schemas.microsoft.com/office/drawing/2014/main" id="{97F7A7FB-4CCF-4FDF-8965-0EF0F63E4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5063" y="3913871"/>
            <a:ext cx="3638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da-DK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S</a:t>
            </a:r>
          </a:p>
        </p:txBody>
      </p:sp>
      <p:sp>
        <p:nvSpPr>
          <p:cNvPr id="18" name="Tekstboks 11">
            <a:extLst>
              <a:ext uri="{FF2B5EF4-FFF2-40B4-BE49-F238E27FC236}">
                <a16:creationId xmlns:a16="http://schemas.microsoft.com/office/drawing/2014/main" id="{BBE1CBF8-4A38-4D05-9C48-413B6A0EA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6423" y="3994607"/>
            <a:ext cx="38151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da-DK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689FDC6-3856-4E4A-9368-C6947A21D4F7}"/>
              </a:ext>
            </a:extLst>
          </p:cNvPr>
          <p:cNvGrpSpPr/>
          <p:nvPr/>
        </p:nvGrpSpPr>
        <p:grpSpPr>
          <a:xfrm>
            <a:off x="502161" y="1754701"/>
            <a:ext cx="2698672" cy="949402"/>
            <a:chOff x="502161" y="1754701"/>
            <a:chExt cx="2698672" cy="949402"/>
          </a:xfrm>
        </p:grpSpPr>
        <p:sp>
          <p:nvSpPr>
            <p:cNvPr id="19" name="Tekstboks 12">
              <a:extLst>
                <a:ext uri="{FF2B5EF4-FFF2-40B4-BE49-F238E27FC236}">
                  <a16:creationId xmlns:a16="http://schemas.microsoft.com/office/drawing/2014/main" id="{E603717C-7AE8-46A1-938F-9CC83F21E2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2281" y="1754701"/>
              <a:ext cx="14985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da-DK" sz="2000" b="1" dirty="0">
                  <a:solidFill>
                    <a:schemeClr val="accent1"/>
                  </a:solidFill>
                  <a:ea typeface="Cambria" panose="02040503050406030204" pitchFamily="18" charset="0"/>
                </a:rPr>
                <a:t>Your text here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03D29AA-C6DA-4464-9F01-8BC9F12ADB66}"/>
                </a:ext>
              </a:extLst>
            </p:cNvPr>
            <p:cNvSpPr txBox="1"/>
            <p:nvPr/>
          </p:nvSpPr>
          <p:spPr>
            <a:xfrm>
              <a:off x="502161" y="2057772"/>
              <a:ext cx="2698672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400" dirty="0">
                  <a:ea typeface="Cambria" panose="02040503050406030204" pitchFamily="18" charset="0"/>
                </a:rPr>
                <a:t>Political factors the rules, regulations, constraints and conditions made by the government</a:t>
              </a:r>
              <a:endParaRPr lang="en-IN" sz="1400" dirty="0">
                <a:ea typeface="Cambria" panose="02040503050406030204" pitchFamily="18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DB436E8-F0EB-4F9D-9D3E-1140ED4E683D}"/>
              </a:ext>
            </a:extLst>
          </p:cNvPr>
          <p:cNvGrpSpPr/>
          <p:nvPr/>
        </p:nvGrpSpPr>
        <p:grpSpPr>
          <a:xfrm>
            <a:off x="9088329" y="1754701"/>
            <a:ext cx="2728743" cy="949403"/>
            <a:chOff x="9088329" y="1754701"/>
            <a:chExt cx="2728743" cy="949403"/>
          </a:xfrm>
        </p:grpSpPr>
        <p:sp>
          <p:nvSpPr>
            <p:cNvPr id="20" name="Tekstboks 13">
              <a:extLst>
                <a:ext uri="{FF2B5EF4-FFF2-40B4-BE49-F238E27FC236}">
                  <a16:creationId xmlns:a16="http://schemas.microsoft.com/office/drawing/2014/main" id="{09A1E45E-8B10-479B-B421-43AAC239F4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8329" y="1754701"/>
              <a:ext cx="149855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da-DK" sz="2000" b="1" dirty="0">
                  <a:solidFill>
                    <a:schemeClr val="accent3"/>
                  </a:solidFill>
                  <a:ea typeface="Cambria" panose="02040503050406030204" pitchFamily="18" charset="0"/>
                </a:rPr>
                <a:t>Your text here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E45ADCD-E775-47B4-AE55-F0FDF59C0088}"/>
                </a:ext>
              </a:extLst>
            </p:cNvPr>
            <p:cNvSpPr txBox="1"/>
            <p:nvPr/>
          </p:nvSpPr>
          <p:spPr>
            <a:xfrm>
              <a:off x="9088329" y="2057773"/>
              <a:ext cx="2728743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>
                  <a:ea typeface="Cambria" panose="02040503050406030204" pitchFamily="18" charset="0"/>
                </a:rPr>
                <a:t>The economic factors/ environment determines the economic strengths and weakness in the market.</a:t>
              </a:r>
              <a:endParaRPr lang="en-IN" sz="1400" dirty="0">
                <a:ea typeface="Cambria" panose="02040503050406030204" pitchFamily="18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E17CF12-96A7-4F3B-8922-2F0D5F24911D}"/>
              </a:ext>
            </a:extLst>
          </p:cNvPr>
          <p:cNvGrpSpPr/>
          <p:nvPr/>
        </p:nvGrpSpPr>
        <p:grpSpPr>
          <a:xfrm>
            <a:off x="331307" y="4534130"/>
            <a:ext cx="2869526" cy="949402"/>
            <a:chOff x="331307" y="4534130"/>
            <a:chExt cx="2869526" cy="949402"/>
          </a:xfrm>
        </p:grpSpPr>
        <p:sp>
          <p:nvSpPr>
            <p:cNvPr id="21" name="Tekstboks 14">
              <a:extLst>
                <a:ext uri="{FF2B5EF4-FFF2-40B4-BE49-F238E27FC236}">
                  <a16:creationId xmlns:a16="http://schemas.microsoft.com/office/drawing/2014/main" id="{8F2D020F-4660-483E-AEC4-20F2DD2C1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2281" y="4534130"/>
              <a:ext cx="14985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da-DK" sz="2000" b="1" dirty="0">
                  <a:solidFill>
                    <a:schemeClr val="accent2"/>
                  </a:solidFill>
                  <a:ea typeface="Cambria" panose="02040503050406030204" pitchFamily="18" charset="0"/>
                </a:rPr>
                <a:t>Your text here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BDAF853-35F6-4FB2-87E0-3699AC4E3619}"/>
                </a:ext>
              </a:extLst>
            </p:cNvPr>
            <p:cNvSpPr txBox="1"/>
            <p:nvPr/>
          </p:nvSpPr>
          <p:spPr>
            <a:xfrm>
              <a:off x="331307" y="4837201"/>
              <a:ext cx="2869526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400" dirty="0">
                  <a:ea typeface="Cambria" panose="02040503050406030204" pitchFamily="18" charset="0"/>
                </a:rPr>
                <a:t>Social culture factors relate to set </a:t>
              </a:r>
              <a:br>
                <a:rPr lang="en-US" sz="1400" dirty="0">
                  <a:ea typeface="Cambria" panose="02040503050406030204" pitchFamily="18" charset="0"/>
                </a:rPr>
              </a:br>
              <a:r>
                <a:rPr lang="en-US" sz="1400" dirty="0">
                  <a:ea typeface="Cambria" panose="02040503050406030204" pitchFamily="18" charset="0"/>
                </a:rPr>
                <a:t>of customs, beliefs, behaviors and practices that exist within a population</a:t>
              </a:r>
              <a:endParaRPr lang="en-IN" sz="1400" dirty="0"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4310379-6713-4102-89BB-90FE00C48653}"/>
              </a:ext>
            </a:extLst>
          </p:cNvPr>
          <p:cNvGrpSpPr/>
          <p:nvPr/>
        </p:nvGrpSpPr>
        <p:grpSpPr>
          <a:xfrm>
            <a:off x="9088330" y="4534130"/>
            <a:ext cx="2468880" cy="983771"/>
            <a:chOff x="9088330" y="4534130"/>
            <a:chExt cx="2468880" cy="983771"/>
          </a:xfrm>
        </p:grpSpPr>
        <p:sp>
          <p:nvSpPr>
            <p:cNvPr id="22" name="Tekstboks 15">
              <a:extLst>
                <a:ext uri="{FF2B5EF4-FFF2-40B4-BE49-F238E27FC236}">
                  <a16:creationId xmlns:a16="http://schemas.microsoft.com/office/drawing/2014/main" id="{0C290DA2-AD4F-412D-BB84-9E1BD31D2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8330" y="4534130"/>
              <a:ext cx="232439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da-DK" sz="2000" b="1" dirty="0">
                  <a:solidFill>
                    <a:schemeClr val="accent4"/>
                  </a:solidFill>
                  <a:ea typeface="Cambria" panose="02040503050406030204" pitchFamily="18" charset="0"/>
                </a:rPr>
                <a:t>Your text here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1FB3286-E2DA-4625-9544-620950303594}"/>
                </a:ext>
              </a:extLst>
            </p:cNvPr>
            <p:cNvSpPr txBox="1"/>
            <p:nvPr/>
          </p:nvSpPr>
          <p:spPr>
            <a:xfrm>
              <a:off x="9088330" y="4871570"/>
              <a:ext cx="2468880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>
                  <a:ea typeface="Cambria" panose="02040503050406030204" pitchFamily="18" charset="0"/>
                </a:rPr>
                <a:t>Technology is about application of tools, methods and techniques used in production process.</a:t>
              </a:r>
              <a:endParaRPr lang="en-IN" sz="1400" dirty="0">
                <a:ea typeface="Cambria" panose="02040503050406030204" pitchFamily="18" charset="0"/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B7A6F716-3E0A-439D-916A-C0AEB17F0691}"/>
              </a:ext>
            </a:extLst>
          </p:cNvPr>
          <p:cNvSpPr/>
          <p:nvPr/>
        </p:nvSpPr>
        <p:spPr>
          <a:xfrm>
            <a:off x="2530921" y="0"/>
            <a:ext cx="71301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3600" dirty="0">
                <a:ea typeface="Cambria" panose="02040503050406030204" pitchFamily="18" charset="0"/>
              </a:rPr>
              <a:t>Pestle analysis template PowerPoint</a:t>
            </a:r>
          </a:p>
        </p:txBody>
      </p:sp>
    </p:spTree>
    <p:extLst>
      <p:ext uri="{BB962C8B-B14F-4D97-AF65-F5344CB8AC3E}">
        <p14:creationId xmlns:p14="http://schemas.microsoft.com/office/powerpoint/2010/main" val="3411879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09438"/>
      </a:accent1>
      <a:accent2>
        <a:srgbClr val="16A7CB"/>
      </a:accent2>
      <a:accent3>
        <a:srgbClr val="C72C26"/>
      </a:accent3>
      <a:accent4>
        <a:srgbClr val="8CBE0C"/>
      </a:accent4>
      <a:accent5>
        <a:srgbClr val="5F349C"/>
      </a:accent5>
      <a:accent6>
        <a:srgbClr val="F4C00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Ponpriyanga Karthik</dc:creator>
  <cp:lastModifiedBy>Ponpriyanga Karthik</cp:lastModifiedBy>
  <cp:revision>5</cp:revision>
  <dcterms:created xsi:type="dcterms:W3CDTF">2019-10-05T08:46:47Z</dcterms:created>
  <dcterms:modified xsi:type="dcterms:W3CDTF">2020-07-31T11:04:26Z</dcterms:modified>
</cp:coreProperties>
</file>