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7" roundtripDataSignature="AMtx7miMdYL5C/LfQnqQShjO7AM3qlxx+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p4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9" name="Google Shape;59;p4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" name="Google Shape;11;p22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indent="-3429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indent="-3429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indent="-3429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indent="-3429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indent="-3429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indent="-3429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indent="-3429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indent="-3429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12" name="Google Shape;12;p22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2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2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4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9" name="Google Shape;49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2" name="Google Shape;52;p35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3" name="Google Shape;53;p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7" name="Google Shape;17;p2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8" name="Google Shape;18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1" name="Google Shape;21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5" name="Google Shape;25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" name="Google Shape;28;p29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2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3" name="Google Shape;33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" name="Google Shape;36;p3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33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4" name="Google Shape;44;p33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5" name="Google Shape;45;p33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6" name="Google Shape;46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48"/>
          <p:cNvSpPr txBox="1"/>
          <p:nvPr>
            <p:ph idx="1" type="body"/>
          </p:nvPr>
        </p:nvSpPr>
        <p:spPr>
          <a:xfrm>
            <a:off x="346375" y="2571750"/>
            <a:ext cx="8229600" cy="139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Char char="●"/>
            </a:pPr>
            <a:r>
              <a:rPr lang="en" sz="1200">
                <a:solidFill>
                  <a:schemeClr val="dk1"/>
                </a:solidFill>
              </a:rPr>
              <a:t>S stands for Substitute</a:t>
            </a:r>
            <a:endParaRPr sz="12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200">
                <a:solidFill>
                  <a:schemeClr val="dk1"/>
                </a:solidFill>
              </a:rPr>
              <a:t>C stands for Combine</a:t>
            </a:r>
            <a:endParaRPr sz="12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200">
                <a:solidFill>
                  <a:schemeClr val="dk1"/>
                </a:solidFill>
              </a:rPr>
              <a:t>A = Adapt</a:t>
            </a:r>
            <a:endParaRPr sz="12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200">
                <a:solidFill>
                  <a:schemeClr val="dk1"/>
                </a:solidFill>
              </a:rPr>
              <a:t>M = Magnify</a:t>
            </a:r>
            <a:endParaRPr sz="12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200">
                <a:solidFill>
                  <a:schemeClr val="dk1"/>
                </a:solidFill>
              </a:rPr>
              <a:t>P = Put to Other Uses</a:t>
            </a:r>
            <a:endParaRPr sz="12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200">
                <a:solidFill>
                  <a:schemeClr val="dk1"/>
                </a:solidFill>
              </a:rPr>
              <a:t>E = Eliminate (or Minimize)</a:t>
            </a:r>
            <a:endParaRPr sz="12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200">
                <a:solidFill>
                  <a:schemeClr val="dk1"/>
                </a:solidFill>
              </a:rPr>
              <a:t>R = Rearrange (or Reverse)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2" name="Google Shape;62;p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54087" y="575580"/>
            <a:ext cx="5533552" cy="250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85711" y="3970350"/>
            <a:ext cx="2338888" cy="84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